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67" r:id="rId28"/>
    <p:sldId id="29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622"/>
            <a:ext cx="10331246" cy="4705914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in the repo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A3A3A"/>
                </a:solidFill>
              </a:rPr>
              <a:t>https://github.com/Python-Test-Engineer/brighton-web-development-meetup-oct2025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4" y="3268231"/>
            <a:ext cx="1404664" cy="1221361"/>
          </a:xfrm>
          <a:prstGeom prst="rect">
            <a:avLst/>
          </a:prstGeom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8EAB776-530E-EA8B-FF70-6B7541239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55" y="1298279"/>
            <a:ext cx="4261441" cy="42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  <a:p>
            <a:r>
              <a:rPr lang="en-GB" sz="2800" i="1" dirty="0"/>
              <a:t>We can also add a `</a:t>
            </a:r>
            <a:r>
              <a:rPr lang="en-GB" sz="2800" i="1" dirty="0" err="1"/>
              <a:t>prompt_id_used`for</a:t>
            </a:r>
            <a:r>
              <a:rPr lang="en-GB" sz="2800" i="1" dirty="0"/>
              <a:t> prompt versioning</a:t>
            </a:r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20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  <a:p>
            <a:r>
              <a:rPr lang="en-GB" sz="3200" i="1" dirty="0"/>
              <a:t>Let’s look at examples with OpenAI…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LLM as Judge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TOOL TRAJECTORY EVALS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i="1" dirty="0"/>
              <a:t>Let’s run the app to see these EVALS…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sz="4000" dirty="0"/>
              <a:t>What about tools others have created?</a:t>
            </a:r>
          </a:p>
          <a:p>
            <a:pPr marL="0" indent="0">
              <a:buNone/>
            </a:pPr>
            <a:r>
              <a:rPr lang="en-GB" sz="4000" dirty="0"/>
              <a:t>How can an Agent discover what tools are available, how to use them with what ever arguments are needed and how to execute them? (</a:t>
            </a:r>
            <a:r>
              <a:rPr lang="en-GB" sz="4000" i="1" dirty="0"/>
              <a:t>like when we go to NPM/PyPi to get libraries</a:t>
            </a:r>
            <a:r>
              <a:rPr lang="en-GB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4E474-D647-6DB6-0542-FC92842A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91B-7760-91E6-A95F-88CC86DA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C7C6C-DEE9-69D0-4D7C-9C46D6DD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This is the Model Context Protocol for Agents to be able to do this.</a:t>
            </a:r>
          </a:p>
          <a:p>
            <a:pPr marL="0" indent="0">
              <a:buNone/>
            </a:pPr>
            <a:r>
              <a:rPr lang="en-GB" sz="4000" dirty="0"/>
              <a:t>In essence, an Agent can find a list of tools we have given it, with these tools able to inform an Agent what they are and how to use them.</a:t>
            </a:r>
          </a:p>
          <a:p>
            <a:pPr marL="0" indent="0">
              <a:buNone/>
            </a:pPr>
            <a:r>
              <a:rPr lang="en-GB" sz="4000" dirty="0"/>
              <a:t>The Agent runs the </a:t>
            </a:r>
            <a:r>
              <a:rPr lang="en-GB" sz="4000" dirty="0" err="1"/>
              <a:t>npx</a:t>
            </a:r>
            <a:r>
              <a:rPr lang="en-GB" sz="4000" dirty="0"/>
              <a:t>/</a:t>
            </a:r>
            <a:r>
              <a:rPr lang="en-GB" sz="4000" dirty="0" err="1"/>
              <a:t>pipx</a:t>
            </a:r>
            <a:r>
              <a:rPr lang="en-GB" sz="4000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39515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on Zoom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8810" y="190464"/>
            <a:ext cx="4356104" cy="4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4000"/>
              <a:t>EVALS === Checks</a:t>
            </a:r>
            <a:r>
              <a:rPr lang="en-GB" sz="4000" dirty="0"/>
              <a:t>/Tests/Monitor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a different LLM?</a:t>
            </a:r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1455</Words>
  <Application>Microsoft Office PowerPoint</Application>
  <PresentationFormat>Widescreen</PresentationFormat>
  <Paragraphs>169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LLM as Judge</vt:lpstr>
      <vt:lpstr>TOOL TRAJECTORY EVALS</vt:lpstr>
      <vt:lpstr>What is the Model Context Protocol (MCP)?</vt:lpstr>
      <vt:lpstr>What is the Model Context Protocol (MCP)?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109</cp:revision>
  <dcterms:created xsi:type="dcterms:W3CDTF">2025-08-05T17:00:53Z</dcterms:created>
  <dcterms:modified xsi:type="dcterms:W3CDTF">2025-10-29T13:04:07Z</dcterms:modified>
</cp:coreProperties>
</file>